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9197-F758-4576-BED2-7D72F4B4F7C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1A7-F131-42AB-825A-10F5E95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2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9197-F758-4576-BED2-7D72F4B4F7C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1A7-F131-42AB-825A-10F5E95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29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9197-F758-4576-BED2-7D72F4B4F7C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1A7-F131-42AB-825A-10F5E95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21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9197-F758-4576-BED2-7D72F4B4F7C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1A7-F131-42AB-825A-10F5E95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342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9197-F758-4576-BED2-7D72F4B4F7C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1A7-F131-42AB-825A-10F5E95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79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9197-F758-4576-BED2-7D72F4B4F7C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1A7-F131-42AB-825A-10F5E95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19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9197-F758-4576-BED2-7D72F4B4F7C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1A7-F131-42AB-825A-10F5E95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89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9197-F758-4576-BED2-7D72F4B4F7C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1A7-F131-42AB-825A-10F5E95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24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9197-F758-4576-BED2-7D72F4B4F7C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1A7-F131-42AB-825A-10F5E95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7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9197-F758-4576-BED2-7D72F4B4F7C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1A7-F131-42AB-825A-10F5E95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64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E9197-F758-4576-BED2-7D72F4B4F7C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CC1A7-F131-42AB-825A-10F5E95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E9197-F758-4576-BED2-7D72F4B4F7C8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CC1A7-F131-42AB-825A-10F5E959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83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9" t="10048" r="56737" b="9340"/>
          <a:stretch/>
        </p:blipFill>
        <p:spPr bwMode="auto">
          <a:xfrm>
            <a:off x="371221" y="1066800"/>
            <a:ext cx="8579577" cy="56116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91659" y="397789"/>
            <a:ext cx="6338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Proposed Revisions to Chapter Constitution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3942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Illinois State University / CAS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 Smudde</dc:creator>
  <cp:lastModifiedBy>Pete Smudde</cp:lastModifiedBy>
  <cp:revision>3</cp:revision>
  <dcterms:created xsi:type="dcterms:W3CDTF">2016-02-15T19:35:24Z</dcterms:created>
  <dcterms:modified xsi:type="dcterms:W3CDTF">2016-02-15T19:39:40Z</dcterms:modified>
</cp:coreProperties>
</file>