
<file path=[Content_Types].xml><?xml version="1.0" encoding="utf-8"?>
<Types xmlns="http://schemas.openxmlformats.org/package/2006/content-types">
  <Default Extension="png" ContentType="image/png"/>
  <Default Extension="jpe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5" r:id="rId6"/>
    <p:sldId id="258" r:id="rId7"/>
    <p:sldId id="259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101B81-EDFF-4F7B-88BA-913A9E67F4E8}">
          <p14:sldIdLst>
            <p14:sldId id="256"/>
            <p14:sldId id="261"/>
            <p14:sldId id="257"/>
            <p14:sldId id="262"/>
            <p14:sldId id="265"/>
            <p14:sldId id="258"/>
            <p14:sldId id="259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56A5-4D4A-4D74-B63C-54739B986D9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2A6A-174A-4EB9-B9F2-B368AE85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6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56A5-4D4A-4D74-B63C-54739B986D9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2A6A-174A-4EB9-B9F2-B368AE85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0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56A5-4D4A-4D74-B63C-54739B986D9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2A6A-174A-4EB9-B9F2-B368AE85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56A5-4D4A-4D74-B63C-54739B986D9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2A6A-174A-4EB9-B9F2-B368AE85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56A5-4D4A-4D74-B63C-54739B986D9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2A6A-174A-4EB9-B9F2-B368AE85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3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56A5-4D4A-4D74-B63C-54739B986D9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2A6A-174A-4EB9-B9F2-B368AE85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2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56A5-4D4A-4D74-B63C-54739B986D9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2A6A-174A-4EB9-B9F2-B368AE85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56A5-4D4A-4D74-B63C-54739B986D9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2A6A-174A-4EB9-B9F2-B368AE85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2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56A5-4D4A-4D74-B63C-54739B986D9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2A6A-174A-4EB9-B9F2-B368AE85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5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56A5-4D4A-4D74-B63C-54739B986D9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2A6A-174A-4EB9-B9F2-B368AE85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56A5-4D4A-4D74-B63C-54739B986D9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2A6A-174A-4EB9-B9F2-B368AE85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A56A5-4D4A-4D74-B63C-54739B986D9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32A6A-174A-4EB9-B9F2-B368AE85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2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 smtClean="0">
                <a:latin typeface="Impact" panose="020B0806030902050204" pitchFamily="34" charset="0"/>
                <a:cs typeface="Aharoni" panose="02010803020104030203" pitchFamily="2" charset="-79"/>
              </a:rPr>
              <a:t>INTERNSHIP 101</a:t>
            </a:r>
            <a:endParaRPr lang="en-US" sz="9600" b="1" dirty="0"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2015 Executive Board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716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57980" y="4607170"/>
            <a:ext cx="6229110" cy="1477107"/>
          </a:xfrm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2400" b="1" dirty="0" smtClean="0"/>
              <a:t>Let’s </a:t>
            </a:r>
            <a:r>
              <a:rPr lang="en-US" sz="2400" b="1" dirty="0"/>
              <a:t>face it, the job market is beyond competitive for incoming young professionals, and having a competitive edge is crucial</a:t>
            </a:r>
            <a:r>
              <a:rPr lang="en-US" sz="2400" b="1" dirty="0" smtClean="0"/>
              <a:t>. (PR Daily, 2013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4013029" y="0"/>
            <a:ext cx="6096001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Employers survey, 93% of the 266 surveyed employers plan to hire interns. In fact, those same employers are hiring 7% more interns than last year. (Forbes, 2011)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965029" y="218261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The opportunity to "test drive" a career (Would I be happier in marketing or advertising? (CNN, 2010)</a:t>
            </a:r>
          </a:p>
        </p:txBody>
      </p:sp>
    </p:spTree>
    <p:extLst>
      <p:ext uri="{BB962C8B-B14F-4D97-AF65-F5344CB8AC3E}">
        <p14:creationId xmlns:p14="http://schemas.microsoft.com/office/powerpoint/2010/main" val="29698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7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6603"/>
          </a:xfrm>
        </p:spPr>
        <p:txBody>
          <a:bodyPr/>
          <a:lstStyle/>
          <a:p>
            <a:pPr algn="ctr"/>
            <a:r>
              <a:rPr lang="en-US" b="1" dirty="0" smtClean="0">
                <a:latin typeface="Impact" panose="020B0806030902050204" pitchFamily="34" charset="0"/>
              </a:rPr>
              <a:t>Resumes</a:t>
            </a:r>
            <a:endParaRPr lang="en-US" b="1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" y="2015539"/>
            <a:ext cx="12051323" cy="4842461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4 C’s: Clear, Complete, Correct, and Concise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-</a:t>
            </a:r>
            <a:r>
              <a:rPr lang="en-US" sz="2000" b="1" dirty="0" smtClean="0"/>
              <a:t>You can elaborate about things in your cover letter, L</a:t>
            </a:r>
            <a:r>
              <a:rPr lang="en-US" sz="2000" b="1" dirty="0" smtClean="0"/>
              <a:t>inkedIn page, or portfolio (online or hard copy)</a:t>
            </a:r>
          </a:p>
          <a:p>
            <a:r>
              <a:rPr lang="en-US" sz="2000" b="1" dirty="0" smtClean="0"/>
              <a:t>Talk about what you changed at each job, internship, or volunteer experience. Numbers are good to </a:t>
            </a:r>
            <a:r>
              <a:rPr lang="en-US" sz="2000" b="1" dirty="0" smtClean="0"/>
              <a:t>use.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	</a:t>
            </a:r>
            <a:r>
              <a:rPr lang="en-US" sz="2000" b="1" dirty="0" smtClean="0"/>
              <a:t>E</a:t>
            </a:r>
            <a:r>
              <a:rPr lang="en-US" sz="2000" b="1" dirty="0" smtClean="0"/>
              <a:t>xamples: 	I raised social media awareness by 40%</a:t>
            </a:r>
          </a:p>
          <a:p>
            <a:pPr marL="0" indent="0">
              <a:buNone/>
            </a:pPr>
            <a:r>
              <a:rPr lang="en-US" sz="2000" b="1" dirty="0" smtClean="0"/>
              <a:t>		        	Increased likes on Facebook page from 200 to 450.</a:t>
            </a:r>
          </a:p>
          <a:p>
            <a:pPr marL="0" indent="0">
              <a:buNone/>
            </a:pPr>
            <a:r>
              <a:rPr lang="en-US" sz="2000" b="1" dirty="0" smtClean="0"/>
              <a:t>Get creative!</a:t>
            </a:r>
          </a:p>
          <a:p>
            <a:r>
              <a:rPr lang="en-US" sz="2000" b="1" dirty="0" smtClean="0"/>
              <a:t>Use appropriate amount of c</a:t>
            </a:r>
            <a:r>
              <a:rPr lang="en-US" sz="2000" b="1" dirty="0" smtClean="0"/>
              <a:t>olor, different formatting, and graphics. Use your resume to show more about you.</a:t>
            </a:r>
          </a:p>
          <a:p>
            <a:pPr marL="0" indent="0">
              <a:buNone/>
            </a:pPr>
            <a:r>
              <a:rPr lang="en-US" sz="2000" b="1" dirty="0" smtClean="0"/>
              <a:t> 	-InDesign is a great tool to enhance your resume. Or </a:t>
            </a:r>
            <a:r>
              <a:rPr lang="en-US" sz="2000" b="1" dirty="0" err="1" smtClean="0"/>
              <a:t>Pintrest</a:t>
            </a:r>
            <a:r>
              <a:rPr lang="en-US" sz="2000" b="1" dirty="0" smtClean="0"/>
              <a:t> to find ideas.</a:t>
            </a:r>
          </a:p>
          <a:p>
            <a:pPr marL="0" indent="0">
              <a:buNone/>
            </a:pPr>
            <a:r>
              <a:rPr lang="en-US" sz="2000" b="1" dirty="0" smtClean="0"/>
              <a:t>DO NOT PROVIDE PHANTOM EXPERIENCE!</a:t>
            </a:r>
          </a:p>
          <a:p>
            <a:pPr marL="0" indent="0">
              <a:buNone/>
            </a:pPr>
            <a:r>
              <a:rPr lang="en-US" sz="2000" b="1" dirty="0" smtClean="0"/>
              <a:t>Employers will know whether your info in correct either by people or your knowledge on certain skills/ topics.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6334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			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27" y="145472"/>
            <a:ext cx="7065817" cy="671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27" y="1"/>
            <a:ext cx="5964381" cy="6858000"/>
          </a:xfrm>
        </p:spPr>
      </p:pic>
    </p:spTree>
    <p:extLst>
      <p:ext uri="{BB962C8B-B14F-4D97-AF65-F5344CB8AC3E}">
        <p14:creationId xmlns:p14="http://schemas.microsoft.com/office/powerpoint/2010/main" val="26522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Cover Letter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49976"/>
            <a:ext cx="10761617" cy="5654209"/>
          </a:xfrm>
        </p:spPr>
        <p:txBody>
          <a:bodyPr>
            <a:normAutofit fontScale="85000" lnSpcReduction="10000"/>
          </a:bodyPr>
          <a:lstStyle/>
          <a:p>
            <a:pPr lvl="1"/>
            <a:endParaRPr lang="en-US" sz="1800" dirty="0" smtClean="0"/>
          </a:p>
          <a:p>
            <a:pPr lvl="1"/>
            <a:r>
              <a:rPr lang="en-US" sz="2800" b="1" dirty="0" smtClean="0"/>
              <a:t>Do not simply ask what you can gain from this employer, but what you can contribute to them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 lvl="1"/>
            <a:r>
              <a:rPr lang="en-US" sz="2800" b="1" dirty="0" smtClean="0"/>
              <a:t>Important to research who your cover letter will be sent to.</a:t>
            </a:r>
          </a:p>
          <a:p>
            <a:pPr marL="457200" lvl="1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-Refrain from putting “To whom it may concern.”</a:t>
            </a:r>
          </a:p>
          <a:p>
            <a:pPr lvl="1"/>
            <a:r>
              <a:rPr lang="en-US" sz="2800" b="1" dirty="0" smtClean="0"/>
              <a:t>Your time to </a:t>
            </a:r>
            <a:r>
              <a:rPr lang="en-US" sz="2800" b="1" dirty="0" smtClean="0"/>
              <a:t>stand out</a:t>
            </a:r>
          </a:p>
          <a:p>
            <a:pPr marL="457200" lvl="1" indent="0">
              <a:buNone/>
            </a:pPr>
            <a:r>
              <a:rPr lang="en-US" sz="2800" b="1" dirty="0" smtClean="0"/>
              <a:t>		-</a:t>
            </a:r>
            <a:r>
              <a:rPr lang="en-US" sz="2800" b="1" dirty="0" smtClean="0"/>
              <a:t>You can explain something on your resume if you think it is important.</a:t>
            </a:r>
          </a:p>
          <a:p>
            <a:pPr marL="457200" lvl="1" indent="0">
              <a:buNone/>
            </a:pPr>
            <a:endParaRPr lang="en-US" sz="2800" b="1" dirty="0"/>
          </a:p>
          <a:p>
            <a:pPr marL="457200" lvl="1" indent="0">
              <a:buNone/>
            </a:pPr>
            <a:r>
              <a:rPr lang="en-US" sz="2800" b="1" dirty="0" smtClean="0"/>
              <a:t>Formatting, specifically</a:t>
            </a:r>
          </a:p>
          <a:p>
            <a:pPr lvl="1"/>
            <a:r>
              <a:rPr lang="en-US" sz="2800" b="1" dirty="0" smtClean="0"/>
              <a:t> Single-space your cover letter.</a:t>
            </a:r>
          </a:p>
          <a:p>
            <a:pPr lvl="1"/>
            <a:r>
              <a:rPr lang="en-US" sz="2800" b="1" dirty="0" smtClean="0"/>
              <a:t>    Leave a space between your heading (contact info) and greeting ("Dear...:").</a:t>
            </a:r>
          </a:p>
          <a:p>
            <a:pPr lvl="1"/>
            <a:r>
              <a:rPr lang="en-US" sz="2800" b="1" dirty="0" smtClean="0"/>
              <a:t>    Leave a space between each paragraph.</a:t>
            </a:r>
          </a:p>
          <a:p>
            <a:pPr lvl="1"/>
            <a:r>
              <a:rPr lang="en-US" sz="2800" b="1" dirty="0" smtClean="0"/>
              <a:t>    Leave at least three spaces between your complimentary close ("Sincerely,") and typed name.</a:t>
            </a:r>
          </a:p>
          <a:p>
            <a:pPr lvl="1"/>
            <a:r>
              <a:rPr lang="en-US" sz="2800" b="1" dirty="0" smtClean="0"/>
              <a:t>    Sign your name in ink between your complimentary close and typed name.</a:t>
            </a:r>
          </a:p>
        </p:txBody>
      </p:sp>
    </p:spTree>
    <p:extLst>
      <p:ext uri="{BB962C8B-B14F-4D97-AF65-F5344CB8AC3E}">
        <p14:creationId xmlns:p14="http://schemas.microsoft.com/office/powerpoint/2010/main" val="35408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Interview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731929"/>
          </a:xfrm>
        </p:spPr>
        <p:txBody>
          <a:bodyPr>
            <a:noAutofit/>
          </a:bodyPr>
          <a:lstStyle/>
          <a:p>
            <a:r>
              <a:rPr lang="en-US" b="1" dirty="0" smtClean="0"/>
              <a:t>Dress appropriately- business casual always safe bet.</a:t>
            </a:r>
          </a:p>
          <a:p>
            <a:r>
              <a:rPr lang="en-US" b="1" dirty="0" smtClean="0"/>
              <a:t>Handshake, smile, and confidence. If you don’t feel like you’re selling yourself, your interviewer won’t think so either.</a:t>
            </a:r>
          </a:p>
          <a:p>
            <a:r>
              <a:rPr lang="en-US" b="1" dirty="0" smtClean="0"/>
              <a:t>Research company. You will be asked questions about the company</a:t>
            </a:r>
          </a:p>
          <a:p>
            <a:r>
              <a:rPr lang="en-US" b="1" dirty="0" smtClean="0"/>
              <a:t>Make sure you answer each question with completeness. Not sure? ASK!</a:t>
            </a:r>
          </a:p>
          <a:p>
            <a:r>
              <a:rPr lang="en-US" b="1" dirty="0" smtClean="0"/>
              <a:t>The classic what are your strengths and weaknesses question….recognize those things you feel you need to work on and</a:t>
            </a:r>
            <a:r>
              <a:rPr lang="en-US" b="1" i="1" u="sng" dirty="0" smtClean="0"/>
              <a:t> quickly </a:t>
            </a:r>
            <a:r>
              <a:rPr lang="en-US" b="1" dirty="0" smtClean="0"/>
              <a:t>shift to actions you have taken to improve in this area. Specific examples can be helpful to illustrate your progress</a:t>
            </a:r>
          </a:p>
          <a:p>
            <a:r>
              <a:rPr lang="en-US" b="1" dirty="0" smtClean="0"/>
              <a:t> Bring a few copies of your resume printed on resume paper, portfolio, and thank you letter.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91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55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0384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4">
              <a:alphaModFix amt="47000"/>
            </a:blip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/>
              <a:t>Field Experiences in Professional Communication</a:t>
            </a: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/>
              <a:t>398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5764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265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Impact</vt:lpstr>
      <vt:lpstr>Office Theme</vt:lpstr>
      <vt:lpstr>INTERNSHIP 101</vt:lpstr>
      <vt:lpstr>PowerPoint Presentation</vt:lpstr>
      <vt:lpstr>Resumes</vt:lpstr>
      <vt:lpstr>PowerPoint Presentation</vt:lpstr>
      <vt:lpstr>PowerPoint Presentation</vt:lpstr>
      <vt:lpstr>Cover Letter</vt:lpstr>
      <vt:lpstr>Interview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INTERNSHIP 101</dc:title>
  <dc:creator>Alison Geary</dc:creator>
  <cp:lastModifiedBy>Alison Geary</cp:lastModifiedBy>
  <cp:revision>15</cp:revision>
  <dcterms:created xsi:type="dcterms:W3CDTF">2015-10-25T20:22:34Z</dcterms:created>
  <dcterms:modified xsi:type="dcterms:W3CDTF">2015-10-27T23:46:08Z</dcterms:modified>
</cp:coreProperties>
</file>